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09D66111-B4CD-41CB-9D7C-F12283C72480}"/>
    <pc:docChg chg="custSel modSld">
      <pc:chgData name="Henrik Haase" userId="db98e60a651050b6" providerId="LiveId" clId="{09D66111-B4CD-41CB-9D7C-F12283C72480}" dt="2022-02-15T14:43:25.356" v="3" actId="962"/>
      <pc:docMkLst>
        <pc:docMk/>
      </pc:docMkLst>
      <pc:sldChg chg="addSp delSp modSp mod">
        <pc:chgData name="Henrik Haase" userId="db98e60a651050b6" providerId="LiveId" clId="{09D66111-B4CD-41CB-9D7C-F12283C72480}" dt="2022-02-15T14:43:25.356" v="3" actId="962"/>
        <pc:sldMkLst>
          <pc:docMk/>
          <pc:sldMk cId="2731026528" sldId="839"/>
        </pc:sldMkLst>
        <pc:picChg chg="add mod">
          <ac:chgData name="Henrik Haase" userId="db98e60a651050b6" providerId="LiveId" clId="{09D66111-B4CD-41CB-9D7C-F12283C72480}" dt="2022-02-15T14:43:25.356" v="3" actId="962"/>
          <ac:picMkLst>
            <pc:docMk/>
            <pc:sldMk cId="2731026528" sldId="839"/>
            <ac:picMk id="3" creationId="{48E32DB7-B818-4CD7-A06C-ADF3C380B4D7}"/>
          </ac:picMkLst>
        </pc:picChg>
        <pc:picChg chg="del">
          <ac:chgData name="Henrik Haase" userId="db98e60a651050b6" providerId="LiveId" clId="{09D66111-B4CD-41CB-9D7C-F12283C72480}" dt="2022-02-15T14:43:21.625" v="0" actId="478"/>
          <ac:picMkLst>
            <pc:docMk/>
            <pc:sldMk cId="2731026528" sldId="839"/>
            <ac:picMk id="14" creationId="{10640A84-6093-45A3-9B95-F33905A34D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ubble chart&#10;&#10;Description automatically generated">
            <a:extLst>
              <a:ext uri="{FF2B5EF4-FFF2-40B4-BE49-F238E27FC236}">
                <a16:creationId xmlns:a16="http://schemas.microsoft.com/office/drawing/2014/main" id="{48E32DB7-B818-4CD7-A06C-ADF3C380B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3</cp:revision>
  <dcterms:created xsi:type="dcterms:W3CDTF">2022-02-15T11:04:08Z</dcterms:created>
  <dcterms:modified xsi:type="dcterms:W3CDTF">2022-02-15T14:43:29Z</dcterms:modified>
</cp:coreProperties>
</file>